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9"/>
  </p:notesMasterIdLst>
  <p:handoutMasterIdLst>
    <p:handoutMasterId r:id="rId20"/>
  </p:handoutMasterIdLst>
  <p:sldIdLst>
    <p:sldId id="360" r:id="rId5"/>
    <p:sldId id="265" r:id="rId6"/>
    <p:sldId id="261" r:id="rId7"/>
    <p:sldId id="365" r:id="rId8"/>
    <p:sldId id="363" r:id="rId9"/>
    <p:sldId id="366" r:id="rId10"/>
    <p:sldId id="353" r:id="rId11"/>
    <p:sldId id="361" r:id="rId12"/>
    <p:sldId id="364" r:id="rId13"/>
    <p:sldId id="367" r:id="rId14"/>
    <p:sldId id="362" r:id="rId15"/>
    <p:sldId id="368" r:id="rId16"/>
    <p:sldId id="356"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46" autoAdjust="0"/>
    <p:restoredTop sz="95434" autoAdjust="0"/>
  </p:normalViewPr>
  <p:slideViewPr>
    <p:cSldViewPr snapToGrid="0" showGuides="1">
      <p:cViewPr varScale="1">
        <p:scale>
          <a:sx n="70" d="100"/>
          <a:sy n="70" d="100"/>
        </p:scale>
        <p:origin x="-990" y="-90"/>
      </p:cViewPr>
      <p:guideLst>
        <p:guide orient="horz" pos="2160"/>
        <p:guide pos="3840"/>
      </p:guideLst>
    </p:cSldViewPr>
  </p:slideViewPr>
  <p:outlineViewPr>
    <p:cViewPr>
      <p:scale>
        <a:sx n="33" d="100"/>
        <a:sy n="33" d="100"/>
      </p:scale>
      <p:origin x="0" y="-10094"/>
    </p:cViewPr>
  </p:outlineViewPr>
  <p:notesTextViewPr>
    <p:cViewPr>
      <p:scale>
        <a:sx n="1" d="1"/>
        <a:sy n="1" d="1"/>
      </p:scale>
      <p:origin x="0" y="0"/>
    </p:cViewPr>
  </p:notesTextViewPr>
  <p:sorterViewPr>
    <p:cViewPr>
      <p:scale>
        <a:sx n="70" d="100"/>
        <a:sy n="70" d="100"/>
      </p:scale>
      <p:origin x="0" y="-47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3" Type="http://schemas.openxmlformats.org/officeDocument/2006/relationships/customXml" Target="../customXml/item3.xml" /><Relationship Id="rId21" Type="http://schemas.openxmlformats.org/officeDocument/2006/relationships/presProps" Target="pres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microsoft.com/office/2018/10/relationships/authors" Target="author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handoutMaster" Target="handoutMasters/handout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heme" Target="theme/theme1.xml" /><Relationship Id="rId10" Type="http://schemas.openxmlformats.org/officeDocument/2006/relationships/slide" Target="slides/slide6.xml" /><Relationship Id="rId19" Type="http://schemas.openxmlformats.org/officeDocument/2006/relationships/notesMaster" Target="notesMasters/notes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pPr/>
              <a:t>8/30/2024</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pPr/>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pPr/>
              <a:t>8/30/2024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pPr/>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1</a:t>
            </a:fld>
            <a:endParaRPr lang="en-US" dirty="0"/>
          </a:p>
        </p:txBody>
      </p:sp>
    </p:spTree>
    <p:extLst>
      <p:ext uri="{BB962C8B-B14F-4D97-AF65-F5344CB8AC3E}">
        <p14:creationId xmlns:p14="http://schemas.microsoft.com/office/powerpoint/2010/main" val="1836676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10</a:t>
            </a:fld>
            <a:endParaRPr lang="en-US" dirty="0"/>
          </a:p>
        </p:txBody>
      </p:sp>
    </p:spTree>
    <p:extLst>
      <p:ext uri="{BB962C8B-B14F-4D97-AF65-F5344CB8AC3E}">
        <p14:creationId xmlns:p14="http://schemas.microsoft.com/office/powerpoint/2010/main" val="323193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11</a:t>
            </a:fld>
            <a:endParaRPr lang="en-US" dirty="0"/>
          </a:p>
        </p:txBody>
      </p:sp>
    </p:spTree>
    <p:extLst>
      <p:ext uri="{BB962C8B-B14F-4D97-AF65-F5344CB8AC3E}">
        <p14:creationId xmlns:p14="http://schemas.microsoft.com/office/powerpoint/2010/main" val="397415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13</a:t>
            </a:fld>
            <a:endParaRPr lang="en-US" dirty="0"/>
          </a:p>
        </p:txBody>
      </p:sp>
    </p:spTree>
    <p:extLst>
      <p:ext uri="{BB962C8B-B14F-4D97-AF65-F5344CB8AC3E}">
        <p14:creationId xmlns:p14="http://schemas.microsoft.com/office/powerpoint/2010/main" val="3129053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14</a:t>
            </a:fld>
            <a:endParaRPr lang="en-US" dirty="0"/>
          </a:p>
        </p:txBody>
      </p:sp>
    </p:spTree>
    <p:extLst>
      <p:ext uri="{BB962C8B-B14F-4D97-AF65-F5344CB8AC3E}">
        <p14:creationId xmlns:p14="http://schemas.microsoft.com/office/powerpoint/2010/main" val="286511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4</a:t>
            </a:fld>
            <a:endParaRPr lang="en-US" dirty="0"/>
          </a:p>
        </p:txBody>
      </p:sp>
    </p:spTree>
    <p:extLst>
      <p:ext uri="{BB962C8B-B14F-4D97-AF65-F5344CB8AC3E}">
        <p14:creationId xmlns:p14="http://schemas.microsoft.com/office/powerpoint/2010/main" val="88936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5</a:t>
            </a:fld>
            <a:endParaRPr lang="en-US" dirty="0"/>
          </a:p>
        </p:txBody>
      </p:sp>
    </p:spTree>
    <p:extLst>
      <p:ext uri="{BB962C8B-B14F-4D97-AF65-F5344CB8AC3E}">
        <p14:creationId xmlns:p14="http://schemas.microsoft.com/office/powerpoint/2010/main" val="30450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pPr/>
              <a:t>6</a:t>
            </a:fld>
            <a:endParaRPr lang="en-US" dirty="0"/>
          </a:p>
        </p:txBody>
      </p:sp>
    </p:spTree>
    <p:extLst>
      <p:ext uri="{BB962C8B-B14F-4D97-AF65-F5344CB8AC3E}">
        <p14:creationId xmlns:p14="http://schemas.microsoft.com/office/powerpoint/2010/main" val="246844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7</a:t>
            </a:fld>
            <a:endParaRPr lang="en-US" dirty="0"/>
          </a:p>
        </p:txBody>
      </p:sp>
    </p:spTree>
    <p:extLst>
      <p:ext uri="{BB962C8B-B14F-4D97-AF65-F5344CB8AC3E}">
        <p14:creationId xmlns:p14="http://schemas.microsoft.com/office/powerpoint/2010/main" val="227720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8</a:t>
            </a:fld>
            <a:endParaRPr lang="en-US" dirty="0"/>
          </a:p>
        </p:txBody>
      </p:sp>
    </p:spTree>
    <p:extLst>
      <p:ext uri="{BB962C8B-B14F-4D97-AF65-F5344CB8AC3E}">
        <p14:creationId xmlns:p14="http://schemas.microsoft.com/office/powerpoint/2010/main" val="2623731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pPr/>
              <a:t>9</a:t>
            </a:fld>
            <a:endParaRPr lang="en-US" dirty="0"/>
          </a:p>
        </p:txBody>
      </p:sp>
    </p:spTree>
    <p:extLst>
      <p:ext uri="{BB962C8B-B14F-4D97-AF65-F5344CB8AC3E}">
        <p14:creationId xmlns:p14="http://schemas.microsoft.com/office/powerpoint/2010/main" val="77951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 Id="rId5" Type="http://schemas.openxmlformats.org/officeDocument/2006/relationships/image" Target="../media/image3.jpeg" /><Relationship Id="rId4" Type="http://schemas.microsoft.com/office/2007/relationships/hdphoto" Target="../media/hdphoto1.wdp"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9.jpe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 /><Relationship Id="rId7" Type="http://schemas.openxmlformats.org/officeDocument/2006/relationships/image" Target="../media/image16.jpeg" /><Relationship Id="rId2" Type="http://schemas.openxmlformats.org/officeDocument/2006/relationships/image" Target="../media/image12.jpeg" /><Relationship Id="rId1" Type="http://schemas.openxmlformats.org/officeDocument/2006/relationships/slideMaster" Target="../slideMasters/slideMaster1.xml" /><Relationship Id="rId6" Type="http://schemas.microsoft.com/office/2007/relationships/hdphoto" Target="../media/hdphoto3.wdp" /><Relationship Id="rId5" Type="http://schemas.openxmlformats.org/officeDocument/2006/relationships/image" Target="../media/image15.png" /><Relationship Id="rId4" Type="http://schemas.openxmlformats.org/officeDocument/2006/relationships/image" Target="../media/image14.jpeg"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r>
              <a:rPr lang="en-US"/>
              <a:t>2/3/20XX</a:t>
            </a:r>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pPr algn="ctr"/>
            <a:r>
              <a:rPr lang="en-US"/>
              <a:t>Presentation Title</a:t>
            </a:r>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191618331"/>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943903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2/3/20XX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pPr algn="ctr"/>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2030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n-US" dirty="0"/>
              <a:t>Click icon to add picture</a:t>
            </a:r>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dirty="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40140564"/>
      </p:ext>
    </p:extLst>
  </p:cSld>
  <p:clrMapOvr>
    <a:masterClrMapping/>
  </p:clrMapOvr>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38"/>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5143500" cy="2300299"/>
          </a:xfrm>
        </p:spPr>
        <p:txBody>
          <a:bodyPr anchor="b"/>
          <a:lstStyle/>
          <a:p>
            <a:r>
              <a:rPr lang="en-US" sz="3200" dirty="0">
                <a:solidFill>
                  <a:schemeClr val="tx1">
                    <a:lumMod val="75000"/>
                    <a:lumOff val="25000"/>
                  </a:schemeClr>
                </a:solidFill>
              </a:rPr>
              <a:t>Click to add title</a:t>
            </a:r>
            <a:endParaRPr lang="en-US" dirty="0"/>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7" y="2929358"/>
            <a:ext cx="5143500" cy="303488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1"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1"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7"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1"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0145164"/>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2" cy="5097780"/>
          </a:xfrm>
        </p:spPr>
        <p:txBody>
          <a:bodyPr anchor="ctr">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dirty="0"/>
              <a:t>Click icon to add picture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378099528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359619752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7" y="2645229"/>
            <a:ext cx="10829925" cy="3319603"/>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6"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5"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4" y="1"/>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1923897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3"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dirty="0"/>
              <a:t>Click icon to add picture</a:t>
            </a:r>
          </a:p>
        </p:txBody>
      </p:sp>
    </p:spTree>
    <p:extLst>
      <p:ext uri="{BB962C8B-B14F-4D97-AF65-F5344CB8AC3E}">
        <p14:creationId xmlns:p14="http://schemas.microsoft.com/office/powerpoint/2010/main" val="1449407183"/>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7660988"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7440557"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id="{570CB6C4-9B58-9A3F-9D5D-12C0B58A442A}"/>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236159" y="2606040"/>
            <a:ext cx="5274802"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Shape 6">
            <a:extLst>
              <a:ext uri="{FF2B5EF4-FFF2-40B4-BE49-F238E27FC236}">
                <a16:creationId xmlns:a16="http://schemas.microsoft.com/office/drawing/2014/main" id="{66DDA6B1-6025-FEA3-B8BB-05F6EBA55A93}"/>
              </a:ext>
              <a:ext uri="{C183D7F6-B498-43B3-948B-1728B52AA6E4}">
                <adec:decorative xmlns:adec="http://schemas.microsoft.com/office/drawing/2017/decorative" val="1"/>
              </a:ext>
            </a:extLst>
          </p:cNvPr>
          <p:cNvSpPr/>
          <p:nvPr userDrawn="1"/>
        </p:nvSpPr>
        <p:spPr>
          <a:xfrm>
            <a:off x="7850727"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Date Placeholder 3">
            <a:extLst>
              <a:ext uri="{FF2B5EF4-FFF2-40B4-BE49-F238E27FC236}">
                <a16:creationId xmlns:a16="http://schemas.microsoft.com/office/drawing/2014/main" id="{6EE14614-7B6B-2144-6181-C2C516D0580E}"/>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9" name="Footer Placeholder 4">
            <a:extLst>
              <a:ext uri="{FF2B5EF4-FFF2-40B4-BE49-F238E27FC236}">
                <a16:creationId xmlns:a16="http://schemas.microsoft.com/office/drawing/2014/main" id="{0B15B36F-FBDF-DF28-B03B-6D512C4C017F}"/>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0" name="Slide Number Placeholder 5">
            <a:extLst>
              <a:ext uri="{FF2B5EF4-FFF2-40B4-BE49-F238E27FC236}">
                <a16:creationId xmlns:a16="http://schemas.microsoft.com/office/drawing/2014/main" id="{9F1BC0A8-A262-DF6C-DB53-DBB7E73BA9BA}"/>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90092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able 2">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8"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8" y="442220"/>
            <a:ext cx="7294563" cy="1345269"/>
          </a:xfrm>
        </p:spPr>
        <p:txBody>
          <a:bodyPr/>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283684" cy="3742764"/>
          </a:xfrm>
        </p:spPr>
        <p:txBody>
          <a:bodyPr>
            <a:normAutofit/>
          </a:bodyPr>
          <a:lstStyle>
            <a:lvl1pPr marL="342900" indent="-342900">
              <a:buFont typeface="+mj-lt"/>
              <a:buAutoNum type="arabicPeriod"/>
              <a:defRPr sz="1800"/>
            </a:lvl1pPr>
            <a:lvl2pPr marL="54864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0"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4"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69" y="0"/>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4" y="874310"/>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5" y="823866"/>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6"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4" y="996982"/>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77164CD6-CBC4-7AC6-C929-63C3FA69130B}"/>
              </a:ext>
            </a:extLst>
          </p:cNvPr>
          <p:cNvSpPr>
            <a:spLocks noGrp="1"/>
          </p:cNvSpPr>
          <p:nvPr>
            <p:ph type="body" sz="quarter" idx="18" hasCustomPrompt="1"/>
          </p:nvPr>
        </p:nvSpPr>
        <p:spPr>
          <a:xfrm>
            <a:off x="4259263" y="2428875"/>
            <a:ext cx="7228576" cy="3743325"/>
          </a:xfrm>
        </p:spPr>
        <p:txBody>
          <a:bodyPr>
            <a:normAutofit/>
          </a:bodyPr>
          <a:lstStyle>
            <a:lvl1pPr>
              <a:defRPr sz="1800"/>
            </a:lvl1pPr>
            <a:lvl2pPr marL="285750" indent="-285750">
              <a:buFont typeface="Arial" panose="020B0604020202020204" pitchFamily="34" charset="0"/>
              <a:buChar char="•"/>
              <a:defRPr sz="1800"/>
            </a:lvl2pPr>
            <a:lvl3pPr>
              <a:defRPr sz="1800"/>
            </a:lvl3pPr>
            <a:lvl4pPr>
              <a:defRPr sz="1800"/>
            </a:lvl4pPr>
            <a:lvl5pPr marL="1828800">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B9126BD7-FA78-021A-88A6-8125F226A9F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6" name="Footer Placeholder 4">
            <a:extLst>
              <a:ext uri="{FF2B5EF4-FFF2-40B4-BE49-F238E27FC236}">
                <a16:creationId xmlns:a16="http://schemas.microsoft.com/office/drawing/2014/main" id="{64AB8D6D-8446-28BA-5303-9CAC699EEEB6}"/>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7" name="Slide Number Placeholder 5">
            <a:extLst>
              <a:ext uri="{FF2B5EF4-FFF2-40B4-BE49-F238E27FC236}">
                <a16:creationId xmlns:a16="http://schemas.microsoft.com/office/drawing/2014/main" id="{D6265813-9153-0723-D330-6861790EB5F5}"/>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9903666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5870250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hasCustomPrompt="1"/>
          </p:nvPr>
        </p:nvSpPr>
        <p:spPr>
          <a:xfrm>
            <a:off x="681038" y="442913"/>
            <a:ext cx="10829923" cy="1344612"/>
          </a:xfrm>
        </p:spPr>
        <p:txBody>
          <a:bodyPr anchor="b"/>
          <a:lstStyle>
            <a:lvl1pPr>
              <a:lnSpc>
                <a:spcPct val="100000"/>
              </a:lnSpc>
              <a:defRPr spc="0">
                <a:solidFill>
                  <a:schemeClr val="tx1">
                    <a:lumMod val="75000"/>
                    <a:lumOff val="25000"/>
                  </a:schemeClr>
                </a:solidFill>
              </a:defRPr>
            </a:lvl1pPr>
          </a:lstStyle>
          <a:p>
            <a:r>
              <a:rPr lang="en-US" sz="3200" dirty="0">
                <a:solidFill>
                  <a:schemeClr val="tx1">
                    <a:lumMod val="75000"/>
                    <a:lumOff val="25000"/>
                  </a:schemeClr>
                </a:solidFill>
              </a:rPr>
              <a:t>Click to add title</a:t>
            </a:r>
            <a:endParaRPr lang="en-US" dirty="0"/>
          </a:p>
        </p:txBody>
      </p:sp>
      <p:sp>
        <p:nvSpPr>
          <p:cNvPr id="2" name="Content Placeholder 2">
            <a:extLst>
              <a:ext uri="{FF2B5EF4-FFF2-40B4-BE49-F238E27FC236}">
                <a16:creationId xmlns:a16="http://schemas.microsoft.com/office/drawing/2014/main" id="{7361F1FA-3EF1-7343-5C8E-028D0C938955}"/>
              </a:ext>
            </a:extLst>
          </p:cNvPr>
          <p:cNvSpPr>
            <a:spLocks noGrp="1"/>
          </p:cNvSpPr>
          <p:nvPr>
            <p:ph sz="quarter" idx="15" hasCustomPrompt="1"/>
          </p:nvPr>
        </p:nvSpPr>
        <p:spPr>
          <a:xfrm>
            <a:off x="681038" y="2107096"/>
            <a:ext cx="10829923" cy="2846567"/>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bIns="365760" anchor="b" anchorCtr="0">
            <a:noAutofit/>
          </a:bodyPr>
          <a:lstStyle>
            <a:lvl1pPr algn="ctr">
              <a:defRPr sz="1600"/>
            </a:lvl1pPr>
          </a:lstStyle>
          <a:p>
            <a:r>
              <a:rPr lang="en-US" dirty="0"/>
              <a:t>Click icon to add picture</a:t>
            </a:r>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Date Placeholder 3">
            <a:extLst>
              <a:ext uri="{FF2B5EF4-FFF2-40B4-BE49-F238E27FC236}">
                <a16:creationId xmlns:a16="http://schemas.microsoft.com/office/drawing/2014/main" id="{ABBE0BC0-8CFF-9006-BCE2-B27555C801A0}"/>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5" name="Footer Placeholder 4">
            <a:extLst>
              <a:ext uri="{FF2B5EF4-FFF2-40B4-BE49-F238E27FC236}">
                <a16:creationId xmlns:a16="http://schemas.microsoft.com/office/drawing/2014/main" id="{B4067B64-9834-4793-C74A-9E224E269BB5}"/>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6" name="Slide Number Placeholder 5">
            <a:extLst>
              <a:ext uri="{FF2B5EF4-FFF2-40B4-BE49-F238E27FC236}">
                <a16:creationId xmlns:a16="http://schemas.microsoft.com/office/drawing/2014/main" id="{A1FD2662-F042-E765-3EFC-8E764577E950}"/>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1936380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ntent and Tabl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972EB80-2481-76DF-C059-1F8EF9D3EEAF}"/>
              </a:ext>
            </a:extLst>
          </p:cNvPr>
          <p:cNvSpPr>
            <a:spLocks noGrp="1"/>
          </p:cNvSpPr>
          <p:nvPr>
            <p:ph type="title" hasCustomPrompt="1"/>
          </p:nvPr>
        </p:nvSpPr>
        <p:spPr>
          <a:xfrm>
            <a:off x="681038" y="442220"/>
            <a:ext cx="7294563" cy="1345269"/>
          </a:xfrm>
        </p:spPr>
        <p:txBody>
          <a:bodyPr/>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34" name="Freeform: Shape 33">
            <a:extLst>
              <a:ext uri="{FF2B5EF4-FFF2-40B4-BE49-F238E27FC236}">
                <a16:creationId xmlns:a16="http://schemas.microsoft.com/office/drawing/2014/main" id="{9EA5B394-E87D-497D-F9F2-0977C39B52C6}"/>
              </a:ext>
              <a:ext uri="{C183D7F6-B498-43B3-948B-1728B52AA6E4}">
                <adec:decorative xmlns:adec="http://schemas.microsoft.com/office/drawing/2017/decorative" val="1"/>
              </a:ext>
            </a:extLst>
          </p:cNvPr>
          <p:cNvSpPr/>
          <p:nvPr userDrawn="1"/>
        </p:nvSpPr>
        <p:spPr>
          <a:xfrm>
            <a:off x="9909598" y="-1"/>
            <a:ext cx="2578595" cy="1851608"/>
          </a:xfrm>
          <a:custGeom>
            <a:avLst/>
            <a:gdLst>
              <a:gd name="connsiteX0" fmla="*/ 262216 w 2578595"/>
              <a:gd name="connsiteY0" fmla="*/ 0 h 1851608"/>
              <a:gd name="connsiteX1" fmla="*/ 2431284 w 2578595"/>
              <a:gd name="connsiteY1" fmla="*/ 0 h 1851608"/>
              <a:gd name="connsiteX2" fmla="*/ 2440505 w 2578595"/>
              <a:gd name="connsiteY2" fmla="*/ 12968 h 1851608"/>
              <a:gd name="connsiteX3" fmla="*/ 2563567 w 2578595"/>
              <a:gd name="connsiteY3" fmla="*/ 327887 h 1851608"/>
              <a:gd name="connsiteX4" fmla="*/ 2542798 w 2578595"/>
              <a:gd name="connsiteY4" fmla="*/ 767011 h 1851608"/>
              <a:gd name="connsiteX5" fmla="*/ 2245889 w 2578595"/>
              <a:gd name="connsiteY5" fmla="*/ 1345436 h 1851608"/>
              <a:gd name="connsiteX6" fmla="*/ 1942073 w 2578595"/>
              <a:gd name="connsiteY6" fmla="*/ 1665183 h 1851608"/>
              <a:gd name="connsiteX7" fmla="*/ 1544592 w 2578595"/>
              <a:gd name="connsiteY7" fmla="*/ 1845132 h 1851608"/>
              <a:gd name="connsiteX8" fmla="*/ 1014793 w 2578595"/>
              <a:gd name="connsiteY8" fmla="*/ 1813603 h 1851608"/>
              <a:gd name="connsiteX9" fmla="*/ 906791 w 2578595"/>
              <a:gd name="connsiteY9" fmla="*/ 1799274 h 1851608"/>
              <a:gd name="connsiteX10" fmla="*/ 199968 w 2578595"/>
              <a:gd name="connsiteY10" fmla="*/ 1523985 h 1851608"/>
              <a:gd name="connsiteX11" fmla="*/ 110410 w 2578595"/>
              <a:gd name="connsiteY11" fmla="*/ 427409 h 1851608"/>
              <a:gd name="connsiteX12" fmla="*/ 170245 w 2578595"/>
              <a:gd name="connsiteY12" fmla="*/ 250037 h 1851608"/>
              <a:gd name="connsiteX13" fmla="*/ 248693 w 2578595"/>
              <a:gd name="connsiteY13" fmla="*/ 29263 h 1851608"/>
              <a:gd name="connsiteX14" fmla="*/ 262216 w 2578595"/>
              <a:gd name="connsiteY14" fmla="*/ 0 h 185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8595" h="1851608">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Content Placeholder 2">
            <a:extLst>
              <a:ext uri="{FF2B5EF4-FFF2-40B4-BE49-F238E27FC236}">
                <a16:creationId xmlns:a16="http://schemas.microsoft.com/office/drawing/2014/main" id="{E2E2B5D6-C4F5-E91B-0613-B52752FD9440}"/>
              </a:ext>
            </a:extLst>
          </p:cNvPr>
          <p:cNvSpPr>
            <a:spLocks noGrp="1"/>
          </p:cNvSpPr>
          <p:nvPr>
            <p:ph sz="quarter" idx="17" hasCustomPrompt="1"/>
          </p:nvPr>
        </p:nvSpPr>
        <p:spPr>
          <a:xfrm>
            <a:off x="681039" y="2429436"/>
            <a:ext cx="3086099" cy="3742764"/>
          </a:xfrm>
        </p:spPr>
        <p:txBody>
          <a:bodyPr>
            <a:normAutofit/>
          </a:bodyPr>
          <a:lstStyle>
            <a:lvl1pPr marL="0" indent="0">
              <a:buFont typeface="Arial" panose="020B0604020202020204" pitchFamily="34" charset="0"/>
              <a:buNone/>
              <a:defRPr sz="1800"/>
            </a:lvl1pPr>
            <a:lvl2pPr marL="0" indent="0">
              <a:buFont typeface="Arial" panose="020B0604020202020204" pitchFamily="34" charset="0"/>
              <a:buNone/>
              <a:defRPr sz="1800"/>
            </a:lvl2pPr>
            <a:lvl3pPr marL="1200150" indent="-285750">
              <a:buFont typeface="Meiryo" panose="020B0604030504040204" pitchFamily="34" charset="-128"/>
              <a:buChar char="–"/>
              <a:defRPr sz="1800"/>
            </a:lvl3pPr>
            <a:lvl4pPr marL="1657350" indent="-285750">
              <a:buFont typeface="Meiryo" panose="020B0604030504040204" pitchFamily="34" charset="-128"/>
              <a:buChar char="–"/>
              <a:defRPr sz="1800"/>
            </a:lvl4pPr>
            <a:lvl5pPr marL="211455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CC9E1D9A-7E48-B202-63B7-B1F7E5741F28}"/>
              </a:ext>
            </a:extLst>
          </p:cNvPr>
          <p:cNvSpPr>
            <a:spLocks noGrp="1"/>
          </p:cNvSpPr>
          <p:nvPr>
            <p:ph type="tbl" sz="quarter" idx="16" hasCustomPrompt="1"/>
          </p:nvPr>
        </p:nvSpPr>
        <p:spPr>
          <a:xfrm>
            <a:off x="4259581" y="2652713"/>
            <a:ext cx="7228258" cy="3381421"/>
          </a:xfrm>
        </p:spPr>
        <p:txBody>
          <a:bodyPr/>
          <a:lstStyle>
            <a:lvl1pPr>
              <a:defRPr/>
            </a:lvl1pPr>
          </a:lstStyle>
          <a:p>
            <a:r>
              <a:rPr lang="en-US" dirty="0"/>
              <a:t>Click icon to insert table</a:t>
            </a:r>
          </a:p>
        </p:txBody>
      </p:sp>
      <p:sp>
        <p:nvSpPr>
          <p:cNvPr id="38" name="Freeform: Shape 37">
            <a:extLst>
              <a:ext uri="{FF2B5EF4-FFF2-40B4-BE49-F238E27FC236}">
                <a16:creationId xmlns:a16="http://schemas.microsoft.com/office/drawing/2014/main" id="{5CE7AAEC-DF78-EE6D-5B4C-F2842196B7E6}"/>
              </a:ext>
              <a:ext uri="{C183D7F6-B498-43B3-948B-1728B52AA6E4}">
                <adec:decorative xmlns:adec="http://schemas.microsoft.com/office/drawing/2017/decorative" val="1"/>
              </a:ext>
            </a:extLst>
          </p:cNvPr>
          <p:cNvSpPr/>
          <p:nvPr userDrawn="1"/>
        </p:nvSpPr>
        <p:spPr>
          <a:xfrm>
            <a:off x="9806231" y="-115242"/>
            <a:ext cx="2825510" cy="2125877"/>
          </a:xfrm>
          <a:custGeom>
            <a:avLst/>
            <a:gdLst>
              <a:gd name="connsiteX0" fmla="*/ 289451 w 2825510"/>
              <a:gd name="connsiteY0" fmla="*/ 0 h 2125877"/>
              <a:gd name="connsiteX1" fmla="*/ 2605319 w 2825510"/>
              <a:gd name="connsiteY1" fmla="*/ 0 h 2125877"/>
              <a:gd name="connsiteX2" fmla="*/ 2666466 w 2825510"/>
              <a:gd name="connsiteY2" fmla="*/ 86842 h 2125877"/>
              <a:gd name="connsiteX3" fmla="*/ 2806379 w 2825510"/>
              <a:gd name="connsiteY3" fmla="*/ 441175 h 2125877"/>
              <a:gd name="connsiteX4" fmla="*/ 2790174 w 2825510"/>
              <a:gd name="connsiteY4" fmla="*/ 931943 h 2125877"/>
              <a:gd name="connsiteX5" fmla="*/ 2373655 w 2825510"/>
              <a:gd name="connsiteY5" fmla="*/ 1695462 h 2125877"/>
              <a:gd name="connsiteX6" fmla="*/ 2143838 w 2825510"/>
              <a:gd name="connsiteY6" fmla="*/ 1926132 h 2125877"/>
              <a:gd name="connsiteX7" fmla="*/ 1709942 w 2825510"/>
              <a:gd name="connsiteY7" fmla="*/ 2120544 h 2125877"/>
              <a:gd name="connsiteX8" fmla="*/ 1127522 w 2825510"/>
              <a:gd name="connsiteY8" fmla="*/ 2076154 h 2125877"/>
              <a:gd name="connsiteX9" fmla="*/ 1008674 w 2825510"/>
              <a:gd name="connsiteY9" fmla="*/ 2058267 h 2125877"/>
              <a:gd name="connsiteX10" fmla="*/ 228139 w 2825510"/>
              <a:gd name="connsiteY10" fmla="*/ 1738200 h 2125877"/>
              <a:gd name="connsiteX11" fmla="*/ 113264 w 2825510"/>
              <a:gd name="connsiteY11" fmla="*/ 510222 h 2125877"/>
              <a:gd name="connsiteX12" fmla="*/ 176321 w 2825510"/>
              <a:gd name="connsiteY12" fmla="*/ 312875 h 2125877"/>
              <a:gd name="connsiteX13" fmla="*/ 287878 w 2825510"/>
              <a:gd name="connsiteY13" fmla="*/ 2580 h 212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5510" h="2125877">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81BED6B2-2B6A-D83E-5C36-F6D71FA9E2EE}"/>
              </a:ext>
              <a:ext uri="{C183D7F6-B498-43B3-948B-1728B52AA6E4}">
                <adec:decorative xmlns:adec="http://schemas.microsoft.com/office/drawing/2017/decorative" val="1"/>
              </a:ext>
            </a:extLst>
          </p:cNvPr>
          <p:cNvSpPr/>
          <p:nvPr userDrawn="1"/>
        </p:nvSpPr>
        <p:spPr>
          <a:xfrm>
            <a:off x="9700104" y="-115244"/>
            <a:ext cx="3040473" cy="2241120"/>
          </a:xfrm>
          <a:custGeom>
            <a:avLst/>
            <a:gdLst>
              <a:gd name="connsiteX0" fmla="*/ 294180 w 3040473"/>
              <a:gd name="connsiteY0" fmla="*/ 0 h 2241120"/>
              <a:gd name="connsiteX1" fmla="*/ 2849300 w 3040473"/>
              <a:gd name="connsiteY1" fmla="*/ 0 h 2241120"/>
              <a:gd name="connsiteX2" fmla="*/ 2872181 w 3040473"/>
              <a:gd name="connsiteY2" fmla="*/ 32760 h 2241120"/>
              <a:gd name="connsiteX3" fmla="*/ 3020886 w 3040473"/>
              <a:gd name="connsiteY3" fmla="*/ 414920 h 2241120"/>
              <a:gd name="connsiteX4" fmla="*/ 3001050 w 3040473"/>
              <a:gd name="connsiteY4" fmla="*/ 945260 h 2241120"/>
              <a:gd name="connsiteX5" fmla="*/ 2549423 w 3040473"/>
              <a:gd name="connsiteY5" fmla="*/ 1772259 h 2241120"/>
              <a:gd name="connsiteX6" fmla="*/ 2301170 w 3040473"/>
              <a:gd name="connsiteY6" fmla="*/ 2022617 h 2241120"/>
              <a:gd name="connsiteX7" fmla="*/ 1833654 w 3040473"/>
              <a:gd name="connsiteY7" fmla="*/ 2234799 h 2241120"/>
              <a:gd name="connsiteX8" fmla="*/ 1207605 w 3040473"/>
              <a:gd name="connsiteY8" fmla="*/ 2189690 h 2241120"/>
              <a:gd name="connsiteX9" fmla="*/ 1079897 w 3040473"/>
              <a:gd name="connsiteY9" fmla="*/ 2170945 h 2241120"/>
              <a:gd name="connsiteX10" fmla="*/ 242172 w 3040473"/>
              <a:gd name="connsiteY10" fmla="*/ 1828946 h 2241120"/>
              <a:gd name="connsiteX11" fmla="*/ 124682 w 3040473"/>
              <a:gd name="connsiteY11" fmla="*/ 502715 h 2241120"/>
              <a:gd name="connsiteX12" fmla="*/ 193455 w 3040473"/>
              <a:gd name="connsiteY12" fmla="*/ 289178 h 2241120"/>
              <a:gd name="connsiteX13" fmla="*/ 283745 w 3040473"/>
              <a:gd name="connsiteY13" fmla="*/ 23445 h 22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0473" h="2241120">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5817F3C-7A01-E551-7970-8E0764D01EC1}"/>
              </a:ext>
              <a:ext uri="{C183D7F6-B498-43B3-948B-1728B52AA6E4}">
                <adec:decorative xmlns:adec="http://schemas.microsoft.com/office/drawing/2017/decorative" val="1"/>
              </a:ext>
            </a:extLst>
          </p:cNvPr>
          <p:cNvSpPr/>
          <p:nvPr userDrawn="1"/>
        </p:nvSpPr>
        <p:spPr>
          <a:xfrm>
            <a:off x="10090269" y="0"/>
            <a:ext cx="2233692" cy="1738835"/>
          </a:xfrm>
          <a:custGeom>
            <a:avLst/>
            <a:gdLst>
              <a:gd name="connsiteX0" fmla="*/ 265392 w 2233692"/>
              <a:gd name="connsiteY0" fmla="*/ 0 h 1738835"/>
              <a:gd name="connsiteX1" fmla="*/ 2058083 w 2233692"/>
              <a:gd name="connsiteY1" fmla="*/ 0 h 1738835"/>
              <a:gd name="connsiteX2" fmla="*/ 2114073 w 2233692"/>
              <a:gd name="connsiteY2" fmla="*/ 81911 h 1738835"/>
              <a:gd name="connsiteX3" fmla="*/ 2220675 w 2233692"/>
              <a:gd name="connsiteY3" fmla="*/ 365706 h 1738835"/>
              <a:gd name="connsiteX4" fmla="*/ 2202684 w 2233692"/>
              <a:gd name="connsiteY4" fmla="*/ 761429 h 1738835"/>
              <a:gd name="connsiteX5" fmla="*/ 1866035 w 2233692"/>
              <a:gd name="connsiteY5" fmla="*/ 1382028 h 1738835"/>
              <a:gd name="connsiteX6" fmla="*/ 1682309 w 2233692"/>
              <a:gd name="connsiteY6" fmla="*/ 1570835 h 1738835"/>
              <a:gd name="connsiteX7" fmla="*/ 1337994 w 2233692"/>
              <a:gd name="connsiteY7" fmla="*/ 1733000 h 1738835"/>
              <a:gd name="connsiteX8" fmla="*/ 879058 w 2233692"/>
              <a:gd name="connsiteY8" fmla="*/ 1704588 h 1738835"/>
              <a:gd name="connsiteX9" fmla="*/ 785502 w 2233692"/>
              <a:gd name="connsiteY9" fmla="*/ 1691674 h 1738835"/>
              <a:gd name="connsiteX10" fmla="*/ 173222 w 2233692"/>
              <a:gd name="connsiteY10" fmla="*/ 1443591 h 1738835"/>
              <a:gd name="connsiteX11" fmla="*/ 95641 w 2233692"/>
              <a:gd name="connsiteY11" fmla="*/ 455391 h 1738835"/>
              <a:gd name="connsiteX12" fmla="*/ 147474 w 2233692"/>
              <a:gd name="connsiteY12" fmla="*/ 295550 h 1738835"/>
              <a:gd name="connsiteX13" fmla="*/ 238761 w 2233692"/>
              <a:gd name="connsiteY13" fmla="*/ 44066 h 17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692" h="1738835">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B2E168A8-B8D1-E9B2-00BA-6BDE015AF10C}"/>
              </a:ext>
              <a:ext uri="{C183D7F6-B498-43B3-948B-1728B52AA6E4}">
                <adec:decorative xmlns:adec="http://schemas.microsoft.com/office/drawing/2017/decorative" val="1"/>
              </a:ext>
            </a:extLst>
          </p:cNvPr>
          <p:cNvSpPr/>
          <p:nvPr userDrawn="1"/>
        </p:nvSpPr>
        <p:spPr>
          <a:xfrm>
            <a:off x="8236094" y="874310"/>
            <a:ext cx="1323335" cy="1258997"/>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2AD14604-7155-33F1-8769-9D16006A08E3}"/>
              </a:ext>
              <a:ext uri="{C183D7F6-B498-43B3-948B-1728B52AA6E4}">
                <adec:decorative xmlns:adec="http://schemas.microsoft.com/office/drawing/2017/decorative" val="1"/>
              </a:ext>
            </a:extLst>
          </p:cNvPr>
          <p:cNvSpPr/>
          <p:nvPr userDrawn="1"/>
        </p:nvSpPr>
        <p:spPr>
          <a:xfrm>
            <a:off x="8185755" y="823866"/>
            <a:ext cx="1424013" cy="1359885"/>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04E605F2-BDF1-3ADA-342B-7FA4537419E7}"/>
              </a:ext>
              <a:ext uri="{C183D7F6-B498-43B3-948B-1728B52AA6E4}">
                <adec:decorative xmlns:adec="http://schemas.microsoft.com/office/drawing/2017/decorative" val="1"/>
              </a:ext>
            </a:extLst>
          </p:cNvPr>
          <p:cNvSpPr/>
          <p:nvPr userDrawn="1"/>
        </p:nvSpPr>
        <p:spPr>
          <a:xfrm>
            <a:off x="8293916" y="941398"/>
            <a:ext cx="1207691" cy="1124820"/>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8044EBD1-C32A-97AF-9AF3-D320537CC814}"/>
              </a:ext>
              <a:ext uri="{C183D7F6-B498-43B3-948B-1728B52AA6E4}">
                <adec:decorative xmlns:adec="http://schemas.microsoft.com/office/drawing/2017/decorative" val="1"/>
              </a:ext>
            </a:extLst>
          </p:cNvPr>
          <p:cNvSpPr/>
          <p:nvPr userDrawn="1"/>
        </p:nvSpPr>
        <p:spPr>
          <a:xfrm>
            <a:off x="8374684" y="996982"/>
            <a:ext cx="1046155" cy="1013653"/>
          </a:xfrm>
          <a:custGeom>
            <a:avLst/>
            <a:gdLst>
              <a:gd name="connsiteX0" fmla="*/ 529533 w 1046155"/>
              <a:gd name="connsiteY0" fmla="*/ 55 h 1013653"/>
              <a:gd name="connsiteX1" fmla="*/ 585870 w 1046155"/>
              <a:gd name="connsiteY1" fmla="*/ 2019 h 1013653"/>
              <a:gd name="connsiteX2" fmla="*/ 798020 w 1046155"/>
              <a:gd name="connsiteY2" fmla="*/ 62153 h 1013653"/>
              <a:gd name="connsiteX3" fmla="*/ 889077 w 1046155"/>
              <a:gd name="connsiteY3" fmla="*/ 121638 h 1013653"/>
              <a:gd name="connsiteX4" fmla="*/ 962529 w 1046155"/>
              <a:gd name="connsiteY4" fmla="*/ 197248 h 1013653"/>
              <a:gd name="connsiteX5" fmla="*/ 1040059 w 1046155"/>
              <a:gd name="connsiteY5" fmla="*/ 370545 h 1013653"/>
              <a:gd name="connsiteX6" fmla="*/ 1031633 w 1046155"/>
              <a:gd name="connsiteY6" fmla="*/ 555883 h 1013653"/>
              <a:gd name="connsiteX7" fmla="*/ 873962 w 1046155"/>
              <a:gd name="connsiteY7" fmla="*/ 846542 h 1013653"/>
              <a:gd name="connsiteX8" fmla="*/ 787914 w 1046155"/>
              <a:gd name="connsiteY8" fmla="*/ 934970 h 1013653"/>
              <a:gd name="connsiteX9" fmla="*/ 626653 w 1046155"/>
              <a:gd name="connsiteY9" fmla="*/ 1010920 h 1013653"/>
              <a:gd name="connsiteX10" fmla="*/ 411709 w 1046155"/>
              <a:gd name="connsiteY10" fmla="*/ 997613 h 1013653"/>
              <a:gd name="connsiteX11" fmla="*/ 367892 w 1046155"/>
              <a:gd name="connsiteY11" fmla="*/ 991565 h 1013653"/>
              <a:gd name="connsiteX12" fmla="*/ 81129 w 1046155"/>
              <a:gd name="connsiteY12" fmla="*/ 875375 h 1013653"/>
              <a:gd name="connsiteX13" fmla="*/ 44794 w 1046155"/>
              <a:gd name="connsiteY13" fmla="*/ 412549 h 1013653"/>
              <a:gd name="connsiteX14" fmla="*/ 69070 w 1046155"/>
              <a:gd name="connsiteY14" fmla="*/ 337687 h 1013653"/>
              <a:gd name="connsiteX15" fmla="*/ 173500 w 1046155"/>
              <a:gd name="connsiteY15" fmla="*/ 138076 h 1013653"/>
              <a:gd name="connsiteX16" fmla="*/ 365941 w 1046155"/>
              <a:gd name="connsiteY16" fmla="*/ 26832 h 1013653"/>
              <a:gd name="connsiteX17" fmla="*/ 529533 w 1046155"/>
              <a:gd name="connsiteY17" fmla="*/ 55 h 101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6155" h="1013653">
                <a:moveTo>
                  <a:pt x="529533" y="55"/>
                </a:moveTo>
                <a:cubicBezTo>
                  <a:pt x="548195" y="-202"/>
                  <a:pt x="566984" y="451"/>
                  <a:pt x="585870" y="2019"/>
                </a:cubicBezTo>
                <a:cubicBezTo>
                  <a:pt x="660133" y="8170"/>
                  <a:pt x="733490" y="28948"/>
                  <a:pt x="798020" y="62153"/>
                </a:cubicBezTo>
                <a:cubicBezTo>
                  <a:pt x="831175" y="79182"/>
                  <a:pt x="861594" y="99066"/>
                  <a:pt x="889077" y="121638"/>
                </a:cubicBezTo>
                <a:cubicBezTo>
                  <a:pt x="916562" y="144209"/>
                  <a:pt x="941112" y="169469"/>
                  <a:pt x="962529" y="197248"/>
                </a:cubicBezTo>
                <a:cubicBezTo>
                  <a:pt x="1002929" y="249645"/>
                  <a:pt x="1028996" y="307952"/>
                  <a:pt x="1040059" y="370545"/>
                </a:cubicBezTo>
                <a:cubicBezTo>
                  <a:pt x="1050409" y="429221"/>
                  <a:pt x="1047569" y="491581"/>
                  <a:pt x="1031633" y="555883"/>
                </a:cubicBezTo>
                <a:cubicBezTo>
                  <a:pt x="1007184" y="654467"/>
                  <a:pt x="952385" y="754837"/>
                  <a:pt x="873962" y="846542"/>
                </a:cubicBezTo>
                <a:cubicBezTo>
                  <a:pt x="847821" y="877110"/>
                  <a:pt x="819055" y="906715"/>
                  <a:pt x="787914" y="934970"/>
                </a:cubicBezTo>
                <a:cubicBezTo>
                  <a:pt x="738214" y="980062"/>
                  <a:pt x="688479" y="1003477"/>
                  <a:pt x="626653" y="1010920"/>
                </a:cubicBezTo>
                <a:cubicBezTo>
                  <a:pt x="561981" y="1018707"/>
                  <a:pt x="488989" y="1008467"/>
                  <a:pt x="411709" y="997613"/>
                </a:cubicBezTo>
                <a:cubicBezTo>
                  <a:pt x="397460" y="995602"/>
                  <a:pt x="382723" y="993541"/>
                  <a:pt x="367892" y="991565"/>
                </a:cubicBezTo>
                <a:cubicBezTo>
                  <a:pt x="235149" y="973866"/>
                  <a:pt x="143467" y="956227"/>
                  <a:pt x="81129" y="875375"/>
                </a:cubicBezTo>
                <a:cubicBezTo>
                  <a:pt x="-13855" y="752182"/>
                  <a:pt x="-24727" y="613765"/>
                  <a:pt x="44794" y="412549"/>
                </a:cubicBezTo>
                <a:cubicBezTo>
                  <a:pt x="53895" y="386215"/>
                  <a:pt x="61614" y="361540"/>
                  <a:pt x="69070" y="337687"/>
                </a:cubicBezTo>
                <a:cubicBezTo>
                  <a:pt x="99995" y="238801"/>
                  <a:pt x="117348" y="189023"/>
                  <a:pt x="173500" y="138076"/>
                </a:cubicBezTo>
                <a:cubicBezTo>
                  <a:pt x="229254" y="87490"/>
                  <a:pt x="294008" y="50071"/>
                  <a:pt x="365941" y="26832"/>
                </a:cubicBezTo>
                <a:cubicBezTo>
                  <a:pt x="418722" y="9787"/>
                  <a:pt x="473549" y="825"/>
                  <a:pt x="529533" y="55"/>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Date Placeholder 3">
            <a:extLst>
              <a:ext uri="{FF2B5EF4-FFF2-40B4-BE49-F238E27FC236}">
                <a16:creationId xmlns:a16="http://schemas.microsoft.com/office/drawing/2014/main" id="{74694E80-5B95-215C-4CA1-E509E9C84F23}"/>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54" name="Footer Placeholder 4">
            <a:extLst>
              <a:ext uri="{FF2B5EF4-FFF2-40B4-BE49-F238E27FC236}">
                <a16:creationId xmlns:a16="http://schemas.microsoft.com/office/drawing/2014/main" id="{68C5CB4D-310E-C226-BEED-15BC3F044A36}"/>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55" name="Slide Number Placeholder 5">
            <a:extLst>
              <a:ext uri="{FF2B5EF4-FFF2-40B4-BE49-F238E27FC236}">
                <a16:creationId xmlns:a16="http://schemas.microsoft.com/office/drawing/2014/main" id="{44BAF0CA-BC3C-AD99-5851-4C29606C5F9A}"/>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12389216"/>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334851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25F2974-09FA-985C-0646-9F3EF933F2CD}"/>
              </a:ext>
            </a:extLst>
          </p:cNvPr>
          <p:cNvSpPr>
            <a:spLocks noGrp="1"/>
          </p:cNvSpPr>
          <p:nvPr>
            <p:ph type="title" hasCustomPrompt="1"/>
          </p:nvPr>
        </p:nvSpPr>
        <p:spPr>
          <a:xfrm>
            <a:off x="681038" y="442220"/>
            <a:ext cx="10829924" cy="1345269"/>
          </a:xfrm>
        </p:spPr>
        <p:txBody>
          <a:bodyPr/>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5" name="Table Placeholder 14">
            <a:extLst>
              <a:ext uri="{FF2B5EF4-FFF2-40B4-BE49-F238E27FC236}">
                <a16:creationId xmlns:a16="http://schemas.microsoft.com/office/drawing/2014/main" id="{741D46E7-9AFE-C7AA-C554-297F06FC5CB4}"/>
              </a:ext>
            </a:extLst>
          </p:cNvPr>
          <p:cNvSpPr>
            <a:spLocks noGrp="1"/>
          </p:cNvSpPr>
          <p:nvPr>
            <p:ph type="tbl" sz="quarter" idx="10" hasCustomPrompt="1"/>
          </p:nvPr>
        </p:nvSpPr>
        <p:spPr>
          <a:xfrm>
            <a:off x="681038" y="2409826"/>
            <a:ext cx="10829926" cy="3652842"/>
          </a:xfrm>
        </p:spPr>
        <p:txBody>
          <a:bodyPr/>
          <a:lstStyle>
            <a:lvl1pPr>
              <a:defRPr/>
            </a:lvl1pPr>
          </a:lstStyle>
          <a:p>
            <a:r>
              <a:rPr lang="en-US" dirty="0"/>
              <a:t>Click icon to insert table</a:t>
            </a:r>
          </a:p>
        </p:txBody>
      </p:sp>
      <p:sp>
        <p:nvSpPr>
          <p:cNvPr id="10" name="Date Placeholder 3">
            <a:extLst>
              <a:ext uri="{FF2B5EF4-FFF2-40B4-BE49-F238E27FC236}">
                <a16:creationId xmlns:a16="http://schemas.microsoft.com/office/drawing/2014/main" id="{C325C0E4-3B69-C16C-62E7-8C67C7CE9A81}"/>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11" name="Footer Placeholder 4">
            <a:extLst>
              <a:ext uri="{FF2B5EF4-FFF2-40B4-BE49-F238E27FC236}">
                <a16:creationId xmlns:a16="http://schemas.microsoft.com/office/drawing/2014/main" id="{45F59AE3-BC6C-DBED-13C0-4BF24DD43F21}"/>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2" name="Slide Number Placeholder 5">
            <a:extLst>
              <a:ext uri="{FF2B5EF4-FFF2-40B4-BE49-F238E27FC236}">
                <a16:creationId xmlns:a16="http://schemas.microsoft.com/office/drawing/2014/main" id="{02AF48DB-CAED-D72A-BF65-6F85D572B69A}"/>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7551586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hasCustomPrompt="1"/>
          </p:nvPr>
        </p:nvSpPr>
        <p:spPr>
          <a:xfrm>
            <a:off x="6642099" y="1085366"/>
            <a:ext cx="4855375" cy="2809766"/>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7FA2E21-7B92-6378-A7A3-73319E685171}"/>
              </a:ext>
            </a:extLst>
          </p:cNvPr>
          <p:cNvSpPr>
            <a:spLocks noGrp="1"/>
          </p:cNvSpPr>
          <p:nvPr>
            <p:ph sz="quarter" idx="16" hasCustomPrompt="1"/>
          </p:nvPr>
        </p:nvSpPr>
        <p:spPr>
          <a:xfrm>
            <a:off x="6642099" y="4057802"/>
            <a:ext cx="4855375" cy="218683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Shape 3">
            <a:extLst>
              <a:ext uri="{FF2B5EF4-FFF2-40B4-BE49-F238E27FC236}">
                <a16:creationId xmlns:a16="http://schemas.microsoft.com/office/drawing/2014/main" id="{66D5B5A3-B9BE-7A50-36F9-B1EBCEAF6826}"/>
              </a:ext>
              <a:ext uri="{C183D7F6-B498-43B3-948B-1728B52AA6E4}">
                <adec:decorative xmlns:adec="http://schemas.microsoft.com/office/drawing/2017/decorative" val="1"/>
              </a:ext>
            </a:extLst>
          </p:cNvPr>
          <p:cNvSpPr/>
          <p:nvPr userDrawn="1"/>
        </p:nvSpPr>
        <p:spPr>
          <a:xfrm>
            <a:off x="0" y="1"/>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FBAF7CC4-03AD-2D6C-57F0-4C929D2B733A}"/>
              </a:ext>
              <a:ext uri="{C183D7F6-B498-43B3-948B-1728B52AA6E4}">
                <adec:decorative xmlns:adec="http://schemas.microsoft.com/office/drawing/2017/decorative"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59299E0D-EBD5-A382-07FA-B60175BAD0DB}"/>
              </a:ext>
              <a:ext uri="{C183D7F6-B498-43B3-948B-1728B52AA6E4}">
                <adec:decorative xmlns:adec="http://schemas.microsoft.com/office/drawing/2017/decorative" val="1"/>
              </a:ext>
            </a:extLst>
          </p:cNvPr>
          <p:cNvSpPr/>
          <p:nvPr userDrawn="1"/>
        </p:nvSpPr>
        <p:spPr>
          <a:xfrm>
            <a:off x="654203"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5773EC13-7953-B7B3-456C-7F32A4BABF0A}"/>
              </a:ext>
              <a:ext uri="{C183D7F6-B498-43B3-948B-1728B52AA6E4}">
                <adec:decorative xmlns:adec="http://schemas.microsoft.com/office/drawing/2017/decorative"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A60E5832-7596-CB78-E146-07615D657C20}"/>
              </a:ext>
              <a:ext uri="{C183D7F6-B498-43B3-948B-1728B52AA6E4}">
                <adec:decorative xmlns:adec="http://schemas.microsoft.com/office/drawing/2017/decorative" val="1"/>
              </a:ext>
            </a:extLst>
          </p:cNvPr>
          <p:cNvSpPr/>
          <p:nvPr userDrawn="1"/>
        </p:nvSpPr>
        <p:spPr>
          <a:xfrm>
            <a:off x="9990667"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DD2D7C6-ED7C-95CA-5E37-4DE3D179A5C9}"/>
              </a:ext>
              <a:ext uri="{C183D7F6-B498-43B3-948B-1728B52AA6E4}">
                <adec:decorative xmlns:adec="http://schemas.microsoft.com/office/drawing/2017/decorative" val="1"/>
              </a:ext>
            </a:extLst>
          </p:cNvPr>
          <p:cNvSpPr/>
          <p:nvPr userDrawn="1"/>
        </p:nvSpPr>
        <p:spPr>
          <a:xfrm>
            <a:off x="10231115" y="0"/>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ABB7DA1B-2A5F-A3DD-775B-EB16527690D2}"/>
              </a:ext>
              <a:ext uri="{C183D7F6-B498-43B3-948B-1728B52AA6E4}">
                <adec:decorative xmlns:adec="http://schemas.microsoft.com/office/drawing/2017/decorative" val="1"/>
              </a:ext>
            </a:extLst>
          </p:cNvPr>
          <p:cNvSpPr/>
          <p:nvPr userDrawn="1"/>
        </p:nvSpPr>
        <p:spPr>
          <a:xfrm rot="7684585">
            <a:off x="6511120"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7BE4A41-E68C-9C80-2D5D-5383F2036149}"/>
              </a:ext>
              <a:ext uri="{C183D7F6-B498-43B3-948B-1728B52AA6E4}">
                <adec:decorative xmlns:adec="http://schemas.microsoft.com/office/drawing/2017/decorative" val="1"/>
              </a:ext>
            </a:extLst>
          </p:cNvPr>
          <p:cNvSpPr/>
          <p:nvPr userDrawn="1"/>
        </p:nvSpPr>
        <p:spPr>
          <a:xfrm rot="7684585">
            <a:off x="6449531" y="-516453"/>
            <a:ext cx="1742249" cy="166379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F636F623-FD4E-1F48-D355-BBF352CF291F}"/>
              </a:ext>
              <a:ext uri="{C183D7F6-B498-43B3-948B-1728B52AA6E4}">
                <adec:decorative xmlns:adec="http://schemas.microsoft.com/office/drawing/2017/decorative"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67C8421-9319-B00E-EBAB-D1544E0AB15D}"/>
              </a:ext>
              <a:ext uri="{C183D7F6-B498-43B3-948B-1728B52AA6E4}">
                <adec:decorative xmlns:adec="http://schemas.microsoft.com/office/drawing/2017/decorative"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16949457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pPr algn="ctr"/>
            <a:r>
              <a:rPr lang="en-US"/>
              <a:t>Presentation Title</a:t>
            </a:r>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r>
              <a:rPr lang="en-US"/>
              <a:t>2/3/20XX</a:t>
            </a:r>
            <a:endParaRPr lang="en-US" dirty="0"/>
          </a:p>
        </p:txBody>
      </p:sp>
    </p:spTree>
    <p:extLst>
      <p:ext uri="{BB962C8B-B14F-4D97-AF65-F5344CB8AC3E}">
        <p14:creationId xmlns:p14="http://schemas.microsoft.com/office/powerpoint/2010/main" val="25981547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35950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068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1207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68133982"/>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989720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683530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r>
              <a:rPr lang="en-US"/>
              <a:t>2/3/20XX</a:t>
            </a:r>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pPr algn="ctr"/>
            <a:r>
              <a:rPr lang="en-US"/>
              <a:t>Presentation Title</a:t>
            </a:r>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cxnSp>
        <p:nvCxnSpPr>
          <p:cNvPr id="9" name="Straight Connector 8">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65267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691" r:id="rId25"/>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8.xml" /></Relationships>
</file>

<file path=ppt/slides/_rels/slide12.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6.xml" /></Relationships>
</file>

<file path=ppt/slides/_rels/slide6.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6.xml" /><Relationship Id="rId1" Type="http://schemas.openxmlformats.org/officeDocument/2006/relationships/slideLayout" Target="../slideLayouts/slideLayout17.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9.xml" /></Relationships>
</file>

<file path=ppt/slides/_rels/slide9.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9.xml" /><Relationship Id="rId1" Type="http://schemas.openxmlformats.org/officeDocument/2006/relationships/slideLayout" Target="../slideLayouts/slideLayout20.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p:txBody>
          <a:bodyPr/>
          <a:lstStyle/>
          <a:p>
            <a:r>
              <a:t>Employees Data Analysis Using Excel </a:t>
            </a:r>
            <a:endParaRPr lang="en-US" dirty="0"/>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val="1"/>
              </a:ext>
            </a:extLst>
          </p:cNvPr>
          <p:cNvSpPr/>
          <p:nvPr/>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FF8BE-B0EB-A0D6-704E-6709EDF3194C}"/>
              </a:ext>
            </a:extLst>
          </p:cNvPr>
          <p:cNvSpPr>
            <a:spLocks noGrp="1"/>
          </p:cNvSpPr>
          <p:nvPr>
            <p:ph type="title"/>
          </p:nvPr>
        </p:nvSpPr>
        <p:spPr/>
        <p:txBody>
          <a:bodyPr/>
          <a:lstStyle/>
          <a:p>
            <a:r>
              <a:rPr lang="en-US" dirty="0"/>
              <a:t>Modeling Approach</a:t>
            </a:r>
          </a:p>
        </p:txBody>
      </p:sp>
      <p:sp>
        <p:nvSpPr>
          <p:cNvPr id="8" name="Content Placeholder 7">
            <a:extLst>
              <a:ext uri="{FF2B5EF4-FFF2-40B4-BE49-F238E27FC236}">
                <a16:creationId xmlns:a16="http://schemas.microsoft.com/office/drawing/2014/main" id="{D9AC32B7-861F-596E-C1B9-5C6260F65203}"/>
              </a:ext>
            </a:extLst>
          </p:cNvPr>
          <p:cNvSpPr>
            <a:spLocks noGrp="1"/>
          </p:cNvSpPr>
          <p:nvPr>
            <p:ph idx="1"/>
          </p:nvPr>
        </p:nvSpPr>
        <p:spPr/>
        <p:txBody>
          <a:bodyPr>
            <a:normAutofit fontScale="77500" lnSpcReduction="20000"/>
          </a:bodyPr>
          <a:lstStyle/>
          <a:p>
            <a:r>
              <a:rPr lang="en-US" dirty="0"/>
              <a:t> </a:t>
            </a:r>
            <a:r>
              <a:rPr lang="en-US" b="1" dirty="0"/>
              <a:t>Define Objectives and Metrics</a:t>
            </a:r>
          </a:p>
          <a:p>
            <a:r>
              <a:rPr lang="en-US" b="1" dirty="0"/>
              <a:t>Objective</a:t>
            </a:r>
            <a:r>
              <a:rPr lang="en-US" dirty="0"/>
              <a:t>: Identify what you aim to achieve with the model (e.g., predicting high performers, identifying skill gaps, assessing the impact of training)</a:t>
            </a:r>
          </a:p>
          <a:p>
            <a:r>
              <a:rPr lang="en-US" b="1" dirty="0"/>
              <a:t>Metrics</a:t>
            </a:r>
            <a:r>
              <a:rPr lang="en-US" dirty="0"/>
              <a:t>: Determine key performance indicators (KPIs) and success metrics (e.g., productivity, quality scores, employee satisfaction).</a:t>
            </a:r>
          </a:p>
          <a:p>
            <a:r>
              <a:rPr lang="en-US" b="1" dirty="0"/>
              <a:t>Choose Modeling </a:t>
            </a:r>
            <a:r>
              <a:rPr lang="en-US" b="1" dirty="0" err="1"/>
              <a:t>TechniquesDescriptive</a:t>
            </a:r>
            <a:r>
              <a:rPr lang="en-US" b="1" dirty="0"/>
              <a:t> Analytics</a:t>
            </a:r>
            <a:r>
              <a:rPr lang="en-US" dirty="0"/>
              <a:t>: Use techniques such as exploratory data analysis (EDA) to understand patterns and trends in performance data</a:t>
            </a:r>
          </a:p>
          <a:p>
            <a:r>
              <a:rPr lang="en-US" b="1" dirty="0"/>
              <a:t>Tools</a:t>
            </a:r>
            <a:r>
              <a:rPr lang="en-US" dirty="0"/>
              <a:t>: Histograms, correlation matrices, and summary </a:t>
            </a:r>
            <a:r>
              <a:rPr lang="en-US" dirty="0" err="1"/>
              <a:t>statistics.Predictive</a:t>
            </a:r>
            <a:r>
              <a:rPr lang="en-US" dirty="0"/>
              <a:t> Modeling: Develop models to forecast future performance or identify potential issues.</a:t>
            </a:r>
          </a:p>
        </p:txBody>
      </p:sp>
    </p:spTree>
    <p:extLst>
      <p:ext uri="{BB962C8B-B14F-4D97-AF65-F5344CB8AC3E}">
        <p14:creationId xmlns:p14="http://schemas.microsoft.com/office/powerpoint/2010/main" val="10884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19B02B-4406-62F4-99FF-F23654ED164E}"/>
              </a:ext>
            </a:extLst>
          </p:cNvPr>
          <p:cNvSpPr>
            <a:spLocks noGrp="1"/>
          </p:cNvSpPr>
          <p:nvPr>
            <p:ph type="title"/>
          </p:nvPr>
        </p:nvSpPr>
        <p:spPr/>
        <p:txBody>
          <a:bodyPr/>
          <a:lstStyle/>
          <a:p>
            <a:r>
              <a:rPr lang="en-US" dirty="0"/>
              <a:t>Results and discussion</a:t>
            </a:r>
          </a:p>
        </p:txBody>
      </p:sp>
      <p:sp>
        <p:nvSpPr>
          <p:cNvPr id="8" name="Content Placeholder 7">
            <a:extLst>
              <a:ext uri="{FF2B5EF4-FFF2-40B4-BE49-F238E27FC236}">
                <a16:creationId xmlns:a16="http://schemas.microsoft.com/office/drawing/2014/main" id="{D853163F-C90B-EB6D-1156-833E06DA412D}"/>
              </a:ext>
            </a:extLst>
          </p:cNvPr>
          <p:cNvSpPr>
            <a:spLocks noGrp="1"/>
          </p:cNvSpPr>
          <p:nvPr>
            <p:ph sz="half" idx="2"/>
          </p:nvPr>
        </p:nvSpPr>
        <p:spPr>
          <a:xfrm>
            <a:off x="681038" y="2606040"/>
            <a:ext cx="5276480" cy="3394062"/>
          </a:xfrm>
        </p:spPr>
        <p:txBody>
          <a:bodyPr/>
          <a:lstStyle/>
          <a:p>
            <a:pPr marL="0" indent="0">
              <a:buNone/>
            </a:pPr>
            <a:r>
              <a:rPr lang="en-US" dirty="0"/>
              <a:t>1.</a:t>
            </a:r>
            <a:r>
              <a:rPr lang="en-US" b="1" dirty="0"/>
              <a:t>Results</a:t>
            </a:r>
          </a:p>
          <a:p>
            <a:r>
              <a:rPr lang="en-US" b="1" dirty="0"/>
              <a:t> </a:t>
            </a:r>
            <a:r>
              <a:rPr lang="en-US" dirty="0"/>
              <a:t>Descriptive Statistics</a:t>
            </a:r>
          </a:p>
          <a:p>
            <a:r>
              <a:rPr lang="en-US" dirty="0"/>
              <a:t> Predictive Modeling</a:t>
            </a:r>
          </a:p>
          <a:p>
            <a:r>
              <a:rPr lang="en-US" dirty="0"/>
              <a:t> Clustering Analysis</a:t>
            </a:r>
          </a:p>
          <a:p>
            <a:r>
              <a:rPr lang="en-US" dirty="0"/>
              <a:t> Recommendation System</a:t>
            </a:r>
          </a:p>
        </p:txBody>
      </p:sp>
      <p:sp>
        <p:nvSpPr>
          <p:cNvPr id="10" name="Content Placeholder 9">
            <a:extLst>
              <a:ext uri="{FF2B5EF4-FFF2-40B4-BE49-F238E27FC236}">
                <a16:creationId xmlns:a16="http://schemas.microsoft.com/office/drawing/2014/main" id="{B835858C-AD90-CB15-BFB1-124527BFB405}"/>
              </a:ext>
            </a:extLst>
          </p:cNvPr>
          <p:cNvSpPr>
            <a:spLocks noGrp="1"/>
          </p:cNvSpPr>
          <p:nvPr>
            <p:ph sz="quarter" idx="4"/>
          </p:nvPr>
        </p:nvSpPr>
        <p:spPr/>
        <p:txBody>
          <a:bodyPr>
            <a:normAutofit fontScale="77500" lnSpcReduction="20000"/>
          </a:bodyPr>
          <a:lstStyle/>
          <a:p>
            <a:pPr marL="0" indent="0">
              <a:buNone/>
            </a:pPr>
            <a:r>
              <a:rPr lang="en-US" dirty="0"/>
              <a:t>2.</a:t>
            </a:r>
            <a:r>
              <a:rPr lang="en-US" b="1" dirty="0"/>
              <a:t>Discussion</a:t>
            </a:r>
            <a:endParaRPr lang="en-US" dirty="0"/>
          </a:p>
          <a:p>
            <a:r>
              <a:rPr lang="en-US" dirty="0"/>
              <a:t> Insights into Performance Trends</a:t>
            </a:r>
          </a:p>
          <a:p>
            <a:r>
              <a:rPr lang="en-US" dirty="0"/>
              <a:t> Implications of Predictive Modeling</a:t>
            </a:r>
          </a:p>
          <a:p>
            <a:r>
              <a:rPr lang="en-US" dirty="0"/>
              <a:t> Clustering Results and Targeted Interventions</a:t>
            </a:r>
          </a:p>
          <a:p>
            <a:r>
              <a:rPr lang="en-US" dirty="0"/>
              <a:t> Effectiveness of Recommendation Systems</a:t>
            </a:r>
          </a:p>
          <a:p>
            <a:r>
              <a:rPr lang="en-US" dirty="0"/>
              <a:t> Ethical Considerations and Model Fairness</a:t>
            </a:r>
          </a:p>
          <a:p>
            <a:r>
              <a:rPr lang="en-US" dirty="0"/>
              <a:t> Future Directions</a:t>
            </a:r>
          </a:p>
          <a:p>
            <a:r>
              <a:rPr lang="en-US" dirty="0"/>
              <a:t> Limitations</a:t>
            </a:r>
          </a:p>
        </p:txBody>
      </p:sp>
    </p:spTree>
    <p:extLst>
      <p:ext uri="{BB962C8B-B14F-4D97-AF65-F5344CB8AC3E}">
        <p14:creationId xmlns:p14="http://schemas.microsoft.com/office/powerpoint/2010/main" val="310960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5637-8546-EF75-E677-9508F6957B66}"/>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F794BDF6-EE05-C4F8-CE46-48A88CF7F37E}"/>
              </a:ext>
            </a:extLst>
          </p:cNvPr>
          <p:cNvPicPr>
            <a:picLocks noGrp="1" noChangeAspect="1"/>
          </p:cNvPicPr>
          <p:nvPr>
            <p:ph idx="1"/>
          </p:nvPr>
        </p:nvPicPr>
        <p:blipFill>
          <a:blip r:embed="rId2"/>
          <a:stretch>
            <a:fillRect/>
          </a:stretch>
        </p:blipFill>
        <p:spPr>
          <a:xfrm>
            <a:off x="1920240" y="2384425"/>
            <a:ext cx="8334375" cy="3759200"/>
          </a:xfrm>
        </p:spPr>
      </p:pic>
    </p:spTree>
    <p:extLst>
      <p:ext uri="{BB962C8B-B14F-4D97-AF65-F5344CB8AC3E}">
        <p14:creationId xmlns:p14="http://schemas.microsoft.com/office/powerpoint/2010/main" val="155353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A73C52-1F5F-9030-80CA-FC9BCAFCA81A}"/>
              </a:ext>
            </a:extLst>
          </p:cNvPr>
          <p:cNvSpPr>
            <a:spLocks noGrp="1"/>
          </p:cNvSpPr>
          <p:nvPr>
            <p:ph idx="1"/>
          </p:nvPr>
        </p:nvSpPr>
        <p:spPr/>
        <p:txBody>
          <a:bodyPr/>
          <a:lstStyle/>
          <a:p>
            <a:r>
              <a:rPr lang="en-US" dirty="0"/>
              <a:t>The comprehensive analysis of employee performance through advanced modeling techniques has provided valuable insights into how various factors influence performance outcomes and how to enhance overall effectiveness within the organization. Key findings highlight the positive impact of targeted training, the utility of predictive models in identifying high and low performers, and the effectiveness of personalized development plans.</a:t>
            </a:r>
          </a:p>
        </p:txBody>
      </p:sp>
      <p:sp>
        <p:nvSpPr>
          <p:cNvPr id="5" name="Title 4">
            <a:extLst>
              <a:ext uri="{FF2B5EF4-FFF2-40B4-BE49-F238E27FC236}">
                <a16:creationId xmlns:a16="http://schemas.microsoft.com/office/drawing/2014/main" id="{D3FC20F3-62FA-FC85-D127-B92E7E9310C4}"/>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93365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title"/>
          </p:nvPr>
        </p:nvSpPr>
        <p:spPr>
          <a:xfrm>
            <a:off x="5869781" y="1085366"/>
            <a:ext cx="5627693" cy="3939072"/>
          </a:xfrm>
        </p:spPr>
        <p:txBody>
          <a:bodyPr anchor="b"/>
          <a:lstStyle/>
          <a:p>
            <a:r>
              <a:rPr lang="en-US" dirty="0"/>
              <a:t>Thank You</a:t>
            </a:r>
          </a:p>
        </p:txBody>
      </p:sp>
      <p:sp>
        <p:nvSpPr>
          <p:cNvPr id="7" name="Content Placeholder 6">
            <a:extLst>
              <a:ext uri="{FF2B5EF4-FFF2-40B4-BE49-F238E27FC236}">
                <a16:creationId xmlns:a16="http://schemas.microsoft.com/office/drawing/2014/main" id="{18A303BC-F580-A430-4644-874CD4FC2ABB}"/>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Details of  myself</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sz="quarter" idx="15"/>
          </p:nvPr>
        </p:nvSpPr>
        <p:spPr/>
        <p:txBody>
          <a:bodyPr vert="horz" lIns="109728" tIns="109728" rIns="109728" bIns="91440" rtlCol="0" anchor="t">
            <a:normAutofit fontScale="85000" lnSpcReduction="10000"/>
          </a:bodyPr>
          <a:lstStyle/>
          <a:p>
            <a:r>
              <a:rPr lang="en-US" b="1" dirty="0"/>
              <a:t>Presented by         </a:t>
            </a:r>
            <a:r>
              <a:rPr lang="en-US" dirty="0"/>
              <a:t>-</a:t>
            </a:r>
            <a:r>
              <a:rPr lang="en-US" dirty="0" err="1"/>
              <a:t>Ratchaga.R</a:t>
            </a:r>
            <a:endParaRPr lang="en-US" dirty="0"/>
          </a:p>
          <a:p>
            <a:r>
              <a:rPr lang="en-US" b="1" dirty="0"/>
              <a:t>Register no           </a:t>
            </a:r>
            <a:r>
              <a:rPr lang="en-US" dirty="0"/>
              <a:t>-620E5BE24BD385DB2404BF92909B89F3</a:t>
            </a:r>
          </a:p>
          <a:p>
            <a:r>
              <a:rPr lang="en-US" b="1" dirty="0"/>
              <a:t>Department</a:t>
            </a:r>
            <a:r>
              <a:rPr lang="en-US" dirty="0"/>
              <a:t>           -Department of commerce </a:t>
            </a:r>
            <a:r>
              <a:rPr lang="en-US" dirty="0" err="1"/>
              <a:t>Honours</a:t>
            </a:r>
            <a:endParaRPr lang="en-US" dirty="0"/>
          </a:p>
          <a:p>
            <a:r>
              <a:rPr lang="en-US" b="1" dirty="0"/>
              <a:t>College </a:t>
            </a:r>
            <a:r>
              <a:rPr lang="en-US" dirty="0"/>
              <a:t>                - Sri </a:t>
            </a:r>
            <a:r>
              <a:rPr lang="en-US" dirty="0" err="1"/>
              <a:t>Kanyaka</a:t>
            </a:r>
            <a:r>
              <a:rPr lang="en-US" dirty="0"/>
              <a:t> </a:t>
            </a:r>
            <a:r>
              <a:rPr lang="en-US" dirty="0" err="1"/>
              <a:t>Parameshwari</a:t>
            </a:r>
            <a:r>
              <a:rPr lang="en-US" dirty="0"/>
              <a:t> arts and science college for women</a:t>
            </a:r>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ctr">
            <a:normAutofit/>
          </a:bodyPr>
          <a:lstStyle/>
          <a:p>
            <a:r>
              <a:rPr lang="en-US" dirty="0"/>
              <a:t>PROJECT TITLE</a:t>
            </a:r>
            <a:br>
              <a:rPr lang="en-US" dirty="0"/>
            </a:br>
            <a:r>
              <a:rPr lang="en-US" dirty="0"/>
              <a:t>     </a:t>
            </a:r>
            <a:br>
              <a:rPr lang="en-US" dirty="0"/>
            </a:br>
            <a:r>
              <a:rPr lang="en-US" b="0" dirty="0"/>
              <a:t>     EMPLOYEE PERFOMANCE ANALYSIS USING EXCEL</a:t>
            </a:r>
          </a:p>
        </p:txBody>
      </p:sp>
      <p:pic>
        <p:nvPicPr>
          <p:cNvPr id="12" name="Picture Placeholder 11" descr="Tractor in a field">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4" r="14"/>
          <a:stretch/>
        </p:blipFill>
        <p:spPr/>
      </p:pic>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67390" y="609276"/>
            <a:ext cx="5718534" cy="932922"/>
          </a:xfrm>
        </p:spPr>
        <p:txBody>
          <a:bodyPr anchor="b">
            <a:normAutofit/>
          </a:bodyPr>
          <a:lstStyle/>
          <a:p>
            <a:r>
              <a:rPr lang="en-US" dirty="0"/>
              <a:t>AGENTA</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681038" y="1746913"/>
            <a:ext cx="4598328" cy="4242249"/>
          </a:xfrm>
        </p:spPr>
        <p:txBody>
          <a:bodyPr anchor="t">
            <a:normAutofit/>
          </a:bodyPr>
          <a:lstStyle/>
          <a:p>
            <a:r>
              <a:rPr lang="en-US" dirty="0"/>
              <a:t>1.Problem statement </a:t>
            </a:r>
          </a:p>
          <a:p>
            <a:r>
              <a:rPr lang="en-US" dirty="0"/>
              <a:t>2.Project overview</a:t>
            </a:r>
          </a:p>
          <a:p>
            <a:r>
              <a:rPr lang="en-US" dirty="0"/>
              <a:t>3.End users</a:t>
            </a:r>
          </a:p>
          <a:p>
            <a:r>
              <a:rPr lang="en-US" dirty="0"/>
              <a:t>4.Our solution and proposition</a:t>
            </a:r>
          </a:p>
          <a:p>
            <a:r>
              <a:rPr lang="en-US" dirty="0"/>
              <a:t>5.Dataset description</a:t>
            </a:r>
          </a:p>
          <a:p>
            <a:r>
              <a:rPr lang="en-US" dirty="0"/>
              <a:t>6.Modeling approach</a:t>
            </a:r>
          </a:p>
          <a:p>
            <a:r>
              <a:rPr lang="en-US" dirty="0"/>
              <a:t>7.Results and discussion</a:t>
            </a:r>
          </a:p>
          <a:p>
            <a:r>
              <a:rPr lang="en-US" dirty="0"/>
              <a:t>8.conclusion</a:t>
            </a:r>
          </a:p>
        </p:txBody>
      </p:sp>
    </p:spTree>
    <p:extLst>
      <p:ext uri="{BB962C8B-B14F-4D97-AF65-F5344CB8AC3E}">
        <p14:creationId xmlns:p14="http://schemas.microsoft.com/office/powerpoint/2010/main" val="359486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p:txBody>
          <a:bodyPr>
            <a:normAutofit/>
          </a:bodyPr>
          <a:lstStyle/>
          <a:p>
            <a:r>
              <a:rPr lang="en-US"/>
              <a:t>Problem statement </a:t>
            </a:r>
            <a:endParaRPr lang="en-US" dirty="0"/>
          </a:p>
        </p:txBody>
      </p:sp>
      <p:sp>
        <p:nvSpPr>
          <p:cNvPr id="5" name="Content Placeholder 4">
            <a:extLst>
              <a:ext uri="{FF2B5EF4-FFF2-40B4-BE49-F238E27FC236}">
                <a16:creationId xmlns:a16="http://schemas.microsoft.com/office/drawing/2014/main" id="{8F17E39E-08E0-88AF-303F-290EB157F401}"/>
              </a:ext>
            </a:extLst>
          </p:cNvPr>
          <p:cNvSpPr>
            <a:spLocks noGrp="1"/>
          </p:cNvSpPr>
          <p:nvPr>
            <p:ph sz="quarter" idx="15"/>
          </p:nvPr>
        </p:nvSpPr>
        <p:spPr/>
        <p:txBody>
          <a:bodyPr>
            <a:normAutofit fontScale="92500"/>
          </a:bodyPr>
          <a:lstStyle/>
          <a:p>
            <a:r>
              <a:rPr lang="en-US" dirty="0"/>
              <a:t>Despite having established performance standards and goals, our organization is experiencing variability in employee performance across different departments.</a:t>
            </a:r>
          </a:p>
          <a:p>
            <a:r>
              <a:rPr lang="en-US" dirty="0"/>
              <a:t> This inconsistency is leading to suboptimal productivity, employee dissatisfaction, and missed business objectives. </a:t>
            </a:r>
          </a:p>
          <a:p>
            <a:r>
              <a:rPr lang="en-US" dirty="0"/>
              <a:t>The current performance management system does not adequately address the factors contributing to these performance discrepancies, and there is a lack of clarity on how to effectively support employees in achieving their potential.</a:t>
            </a:r>
          </a:p>
        </p:txBody>
      </p:sp>
    </p:spTree>
    <p:extLst>
      <p:ext uri="{BB962C8B-B14F-4D97-AF65-F5344CB8AC3E}">
        <p14:creationId xmlns:p14="http://schemas.microsoft.com/office/powerpoint/2010/main" val="122204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81038" y="718457"/>
            <a:ext cx="5718534" cy="888887"/>
          </a:xfrm>
        </p:spPr>
        <p:txBody>
          <a:bodyPr anchor="b">
            <a:normAutofit/>
          </a:bodyPr>
          <a:lstStyle/>
          <a:p>
            <a:r>
              <a:rPr lang="en-US" dirty="0"/>
              <a:t>Project overview</a:t>
            </a:r>
          </a:p>
        </p:txBody>
      </p:sp>
      <p:pic>
        <p:nvPicPr>
          <p:cNvPr id="12" name="Picture Placeholder 11" descr="Aerial view of field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 b="5"/>
          <a:stretch/>
        </p:blipFill>
        <p:spPr/>
      </p:pic>
      <p:sp>
        <p:nvSpPr>
          <p:cNvPr id="7" name="Subtitle 6">
            <a:extLst>
              <a:ext uri="{FF2B5EF4-FFF2-40B4-BE49-F238E27FC236}">
                <a16:creationId xmlns:a16="http://schemas.microsoft.com/office/drawing/2014/main" id="{6969724C-E1F4-2EBB-177A-AAA3EBF649F6}"/>
              </a:ext>
            </a:extLst>
          </p:cNvPr>
          <p:cNvSpPr>
            <a:spLocks noGrp="1"/>
          </p:cNvSpPr>
          <p:nvPr>
            <p:ph type="subTitle" idx="1"/>
          </p:nvPr>
        </p:nvSpPr>
        <p:spPr>
          <a:xfrm>
            <a:off x="681038" y="1750219"/>
            <a:ext cx="4598328" cy="4238943"/>
          </a:xfrm>
        </p:spPr>
        <p:txBody>
          <a:bodyPr>
            <a:normAutofit fontScale="85000" lnSpcReduction="10000"/>
          </a:bodyPr>
          <a:lstStyle/>
          <a:p>
            <a:r>
              <a:rPr lang="en-US" dirty="0"/>
              <a:t>To develop and implement a comprehensive performance management strategy </a:t>
            </a:r>
            <a:r>
              <a:rPr lang="en-US" dirty="0" err="1"/>
              <a:t>that:Standardizes</a:t>
            </a:r>
            <a:r>
              <a:rPr lang="en-US" dirty="0"/>
              <a:t> performance evaluation criteria and feedback processes</a:t>
            </a:r>
          </a:p>
          <a:p>
            <a:r>
              <a:rPr lang="en-US" dirty="0"/>
              <a:t> Aligns individual goals with organizational objectives</a:t>
            </a:r>
          </a:p>
          <a:p>
            <a:r>
              <a:rPr lang="en-US" dirty="0"/>
              <a:t> Provides targeted support and development opportunities for </a:t>
            </a:r>
            <a:r>
              <a:rPr lang="en-US" dirty="0" err="1"/>
              <a:t>employees.Enhances</a:t>
            </a:r>
            <a:r>
              <a:rPr lang="en-US" dirty="0"/>
              <a:t> overall productivity and employee satisfaction.</a:t>
            </a:r>
          </a:p>
        </p:txBody>
      </p:sp>
    </p:spTree>
    <p:extLst>
      <p:ext uri="{BB962C8B-B14F-4D97-AF65-F5344CB8AC3E}">
        <p14:creationId xmlns:p14="http://schemas.microsoft.com/office/powerpoint/2010/main" val="113388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84B7A5-2812-AF34-5584-06DBE9FD96C7}"/>
              </a:ext>
            </a:extLst>
          </p:cNvPr>
          <p:cNvSpPr>
            <a:spLocks noGrp="1"/>
          </p:cNvSpPr>
          <p:nvPr>
            <p:ph type="title"/>
          </p:nvPr>
        </p:nvSpPr>
        <p:spPr/>
        <p:txBody>
          <a:bodyPr/>
          <a:lstStyle/>
          <a:p>
            <a:r>
              <a:rPr lang="en-US" dirty="0"/>
              <a:t>End users</a:t>
            </a:r>
          </a:p>
        </p:txBody>
      </p:sp>
      <p:sp>
        <p:nvSpPr>
          <p:cNvPr id="5" name="Content Placeholder 4">
            <a:extLst>
              <a:ext uri="{FF2B5EF4-FFF2-40B4-BE49-F238E27FC236}">
                <a16:creationId xmlns:a16="http://schemas.microsoft.com/office/drawing/2014/main" id="{CE9536C4-C9EF-AB98-56DE-0BBCB26C5C0E}"/>
              </a:ext>
            </a:extLst>
          </p:cNvPr>
          <p:cNvSpPr>
            <a:spLocks noGrp="1"/>
          </p:cNvSpPr>
          <p:nvPr>
            <p:ph sz="half" idx="2"/>
          </p:nvPr>
        </p:nvSpPr>
        <p:spPr/>
        <p:txBody>
          <a:bodyPr/>
          <a:lstStyle/>
          <a:p>
            <a:r>
              <a:rPr lang="en-US" dirty="0"/>
              <a:t> Human Resources (HR) Professionals: Oversee the implementation and administration of performance management systems. </a:t>
            </a:r>
          </a:p>
          <a:p>
            <a:r>
              <a:rPr lang="en-US" dirty="0"/>
              <a:t>  Senior Leadership: Utilize performance data to make strategic decisions. </a:t>
            </a:r>
          </a:p>
        </p:txBody>
      </p:sp>
      <p:sp>
        <p:nvSpPr>
          <p:cNvPr id="7" name="Content Placeholder 6">
            <a:extLst>
              <a:ext uri="{FF2B5EF4-FFF2-40B4-BE49-F238E27FC236}">
                <a16:creationId xmlns:a16="http://schemas.microsoft.com/office/drawing/2014/main" id="{9D50E4E6-779F-5F0D-E158-25C9772C88BA}"/>
              </a:ext>
            </a:extLst>
          </p:cNvPr>
          <p:cNvSpPr>
            <a:spLocks noGrp="1"/>
          </p:cNvSpPr>
          <p:nvPr>
            <p:ph sz="quarter" idx="4"/>
          </p:nvPr>
        </p:nvSpPr>
        <p:spPr/>
        <p:txBody>
          <a:bodyPr/>
          <a:lstStyle/>
          <a:p>
            <a:r>
              <a:rPr lang="en-US" dirty="0"/>
              <a:t>Training and Development Teams: Use performance data to identify skills gaps</a:t>
            </a:r>
          </a:p>
          <a:p>
            <a:r>
              <a:rPr lang="en-US" dirty="0"/>
              <a:t> Executives and Decision Makers: Rely on performance insights to drive organizational strategy,</a:t>
            </a:r>
          </a:p>
        </p:txBody>
      </p:sp>
    </p:spTree>
    <p:extLst>
      <p:ext uri="{BB962C8B-B14F-4D97-AF65-F5344CB8AC3E}">
        <p14:creationId xmlns:p14="http://schemas.microsoft.com/office/powerpoint/2010/main" val="224269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CE94E-1DE2-14FC-24C5-AD7A32FE2087}"/>
              </a:ext>
            </a:extLst>
          </p:cNvPr>
          <p:cNvSpPr>
            <a:spLocks noGrp="1"/>
          </p:cNvSpPr>
          <p:nvPr>
            <p:ph type="title"/>
          </p:nvPr>
        </p:nvSpPr>
        <p:spPr/>
        <p:txBody>
          <a:bodyPr/>
          <a:lstStyle/>
          <a:p>
            <a:r>
              <a:rPr lang="en-US" dirty="0"/>
              <a:t>Our solution and proposition</a:t>
            </a:r>
          </a:p>
        </p:txBody>
      </p:sp>
      <p:sp>
        <p:nvSpPr>
          <p:cNvPr id="8" name="Content Placeholder 7">
            <a:extLst>
              <a:ext uri="{FF2B5EF4-FFF2-40B4-BE49-F238E27FC236}">
                <a16:creationId xmlns:a16="http://schemas.microsoft.com/office/drawing/2014/main" id="{C4CE7411-9208-5EC5-9A2B-0303C7312191}"/>
              </a:ext>
            </a:extLst>
          </p:cNvPr>
          <p:cNvSpPr>
            <a:spLocks noGrp="1"/>
          </p:cNvSpPr>
          <p:nvPr>
            <p:ph sz="quarter" idx="17"/>
          </p:nvPr>
        </p:nvSpPr>
        <p:spPr/>
        <p:txBody>
          <a:bodyPr>
            <a:normAutofit fontScale="77500" lnSpcReduction="20000"/>
          </a:bodyPr>
          <a:lstStyle/>
          <a:p>
            <a:r>
              <a:rPr lang="en-US" dirty="0"/>
              <a:t> Objective: To enhance overall employee performance through a comprehensive, integrated performance management system that aligns individual goals with organizational objectives, supports ongoing development, and fosters a culture of continuous improvement.</a:t>
            </a:r>
          </a:p>
        </p:txBody>
      </p:sp>
      <p:sp>
        <p:nvSpPr>
          <p:cNvPr id="10" name="Text Placeholder 9">
            <a:extLst>
              <a:ext uri="{FF2B5EF4-FFF2-40B4-BE49-F238E27FC236}">
                <a16:creationId xmlns:a16="http://schemas.microsoft.com/office/drawing/2014/main" id="{A2CAA0AF-E886-4537-D829-0D056E79C911}"/>
              </a:ext>
            </a:extLst>
          </p:cNvPr>
          <p:cNvSpPr>
            <a:spLocks noGrp="1"/>
          </p:cNvSpPr>
          <p:nvPr>
            <p:ph type="body" sz="quarter" idx="18"/>
          </p:nvPr>
        </p:nvSpPr>
        <p:spPr>
          <a:xfrm>
            <a:off x="4561256" y="2047875"/>
            <a:ext cx="6539706" cy="3552825"/>
          </a:xfrm>
        </p:spPr>
        <p:txBody>
          <a:bodyPr>
            <a:normAutofit fontScale="85000" lnSpcReduction="20000"/>
          </a:bodyPr>
          <a:lstStyle/>
          <a:p>
            <a:r>
              <a:rPr lang="en-US" b="1" dirty="0"/>
              <a:t>Enhanced Performance Evaluation System</a:t>
            </a:r>
          </a:p>
          <a:p>
            <a:r>
              <a:rPr lang="en-US" b="1" dirty="0"/>
              <a:t>Objective</a:t>
            </a:r>
            <a:r>
              <a:rPr lang="en-US" dirty="0"/>
              <a:t>: Standardize and streamline performance evaluations to ensure consistency and fairness</a:t>
            </a:r>
            <a:endParaRPr lang="en-US" b="1" dirty="0"/>
          </a:p>
          <a:p>
            <a:r>
              <a:rPr lang="en-US" b="1" dirty="0"/>
              <a:t>Key </a:t>
            </a:r>
            <a:r>
              <a:rPr lang="en-US" b="1" dirty="0" err="1"/>
              <a:t>Features</a:t>
            </a:r>
            <a:r>
              <a:rPr lang="en-US" dirty="0" err="1"/>
              <a:t>:Clear</a:t>
            </a:r>
            <a:r>
              <a:rPr lang="en-US" dirty="0"/>
              <a:t> performance metrics and criteria aligned with organizational goals.</a:t>
            </a:r>
          </a:p>
          <a:p>
            <a:r>
              <a:rPr lang="en-US" b="1" dirty="0"/>
              <a:t>Goal Alignment and Management</a:t>
            </a:r>
          </a:p>
          <a:p>
            <a:r>
              <a:rPr lang="en-US" b="1" dirty="0"/>
              <a:t>Objective:</a:t>
            </a:r>
            <a:r>
              <a:rPr lang="en-US" dirty="0"/>
              <a:t> Ensure that individual goals are directly linked to organizational objectives</a:t>
            </a:r>
          </a:p>
          <a:p>
            <a:r>
              <a:rPr lang="en-US" b="1" dirty="0"/>
              <a:t>Key </a:t>
            </a:r>
            <a:r>
              <a:rPr lang="en-US" b="1" dirty="0" err="1"/>
              <a:t>Features</a:t>
            </a:r>
            <a:r>
              <a:rPr lang="en-US" dirty="0" err="1"/>
              <a:t>:SMART</a:t>
            </a:r>
            <a:r>
              <a:rPr lang="en-US" dirty="0"/>
              <a:t> (Specific, Measurable, Achievable, Relevant, Time-bound) goal setting framework.</a:t>
            </a:r>
          </a:p>
        </p:txBody>
      </p:sp>
    </p:spTree>
    <p:extLst>
      <p:ext uri="{BB962C8B-B14F-4D97-AF65-F5344CB8AC3E}">
        <p14:creationId xmlns:p14="http://schemas.microsoft.com/office/powerpoint/2010/main" val="228126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tractor in a field">
            <a:extLst>
              <a:ext uri="{FF2B5EF4-FFF2-40B4-BE49-F238E27FC236}">
                <a16:creationId xmlns:a16="http://schemas.microsoft.com/office/drawing/2014/main" id="{5B65CF3C-C87C-5361-BB9F-5021149B963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5" r="5"/>
          <a:stretch/>
        </p:blipFill>
        <p:spPr/>
      </p:pic>
      <p:sp>
        <p:nvSpPr>
          <p:cNvPr id="5" name="Title 4">
            <a:extLst>
              <a:ext uri="{FF2B5EF4-FFF2-40B4-BE49-F238E27FC236}">
                <a16:creationId xmlns:a16="http://schemas.microsoft.com/office/drawing/2014/main" id="{253A91FD-4F93-FFF6-E3BC-1B05DA58A7A0}"/>
              </a:ext>
            </a:extLst>
          </p:cNvPr>
          <p:cNvSpPr>
            <a:spLocks noGrp="1"/>
          </p:cNvSpPr>
          <p:nvPr>
            <p:ph type="title"/>
          </p:nvPr>
        </p:nvSpPr>
        <p:spPr>
          <a:xfrm>
            <a:off x="681038" y="442913"/>
            <a:ext cx="10829923" cy="819150"/>
          </a:xfrm>
        </p:spPr>
        <p:txBody>
          <a:bodyPr/>
          <a:lstStyle/>
          <a:p>
            <a:r>
              <a:rPr lang="en-US" dirty="0"/>
              <a:t>Dataset description</a:t>
            </a:r>
          </a:p>
        </p:txBody>
      </p:sp>
      <p:sp>
        <p:nvSpPr>
          <p:cNvPr id="8" name="Content Placeholder 7">
            <a:extLst>
              <a:ext uri="{FF2B5EF4-FFF2-40B4-BE49-F238E27FC236}">
                <a16:creationId xmlns:a16="http://schemas.microsoft.com/office/drawing/2014/main" id="{1CFE7D0C-BF6A-219D-4A05-B1C39C721FA2}"/>
              </a:ext>
            </a:extLst>
          </p:cNvPr>
          <p:cNvSpPr>
            <a:spLocks noGrp="1"/>
          </p:cNvSpPr>
          <p:nvPr>
            <p:ph sz="quarter" idx="15"/>
          </p:nvPr>
        </p:nvSpPr>
        <p:spPr>
          <a:xfrm>
            <a:off x="681038" y="1631156"/>
            <a:ext cx="10829923" cy="3322507"/>
          </a:xfrm>
        </p:spPr>
        <p:txBody>
          <a:bodyPr>
            <a:normAutofit/>
          </a:bodyPr>
          <a:lstStyle/>
          <a:p>
            <a:pPr marL="0" indent="0">
              <a:buNone/>
            </a:pPr>
            <a:r>
              <a:rPr lang="en-US" dirty="0"/>
              <a:t> </a:t>
            </a:r>
            <a:r>
              <a:rPr lang="en-US" b="1" dirty="0"/>
              <a:t>Employee </a:t>
            </a:r>
            <a:r>
              <a:rPr lang="en-US" b="1" dirty="0" err="1"/>
              <a:t>InformationEmployee</a:t>
            </a:r>
            <a:r>
              <a:rPr lang="en-US" b="1" dirty="0"/>
              <a:t> ID:</a:t>
            </a:r>
            <a:r>
              <a:rPr lang="en-US" dirty="0"/>
              <a:t> Unique identifier for each </a:t>
            </a:r>
            <a:r>
              <a:rPr lang="en-US" b="1" dirty="0"/>
              <a:t> </a:t>
            </a:r>
          </a:p>
          <a:p>
            <a:pPr marL="0" indent="0">
              <a:buNone/>
            </a:pPr>
            <a:r>
              <a:rPr lang="en-US" b="1" dirty="0"/>
              <a:t> </a:t>
            </a:r>
            <a:r>
              <a:rPr lang="en-US" b="1" dirty="0" err="1"/>
              <a:t>Employee.Name</a:t>
            </a:r>
            <a:r>
              <a:rPr lang="en-US" dirty="0"/>
              <a:t>: Full name of the employee</a:t>
            </a:r>
          </a:p>
          <a:p>
            <a:pPr marL="0" indent="0">
              <a:buNone/>
            </a:pPr>
            <a:r>
              <a:rPr lang="en-US" b="1" dirty="0"/>
              <a:t> Department</a:t>
            </a:r>
            <a:r>
              <a:rPr lang="en-US" dirty="0"/>
              <a:t>: The department or team to which the employee belongs</a:t>
            </a:r>
          </a:p>
          <a:p>
            <a:pPr marL="0" indent="0">
              <a:buNone/>
            </a:pPr>
            <a:r>
              <a:rPr lang="en-US" b="1" dirty="0"/>
              <a:t> Position/Role: </a:t>
            </a:r>
            <a:r>
              <a:rPr lang="en-US" dirty="0"/>
              <a:t>Job title or role of the employee</a:t>
            </a:r>
          </a:p>
          <a:p>
            <a:pPr marL="0" indent="0">
              <a:buNone/>
            </a:pPr>
            <a:r>
              <a:rPr lang="en-US" b="1" dirty="0"/>
              <a:t> Employment Date: </a:t>
            </a:r>
            <a:r>
              <a:rPr lang="en-US" dirty="0"/>
              <a:t>Date when the employee joined the organization</a:t>
            </a:r>
          </a:p>
          <a:p>
            <a:pPr marL="0" indent="0">
              <a:buNone/>
            </a:pPr>
            <a:r>
              <a:rPr lang="en-US" b="1" dirty="0"/>
              <a:t> Manager/Supervisor:</a:t>
            </a:r>
            <a:r>
              <a:rPr lang="en-US" dirty="0"/>
              <a:t> Name or ID of the employee’s direct supervisor.</a:t>
            </a:r>
          </a:p>
        </p:txBody>
      </p:sp>
    </p:spTree>
    <p:extLst>
      <p:ext uri="{BB962C8B-B14F-4D97-AF65-F5344CB8AC3E}">
        <p14:creationId xmlns:p14="http://schemas.microsoft.com/office/powerpoint/2010/main" val="40532153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F48A299-F78A-4298-ACF8-B91446C9A51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8A97582C-09B5-404B-AB43-F16C0F57FA2E}">
  <ds:schemaRefs>
    <ds:schemaRef ds:uri="http://schemas.microsoft.com/sharepoint/v3/contenttype/forms"/>
  </ds:schemaRefs>
</ds:datastoreItem>
</file>

<file path=customXml/itemProps3.xml><?xml version="1.0" encoding="utf-8"?>
<ds:datastoreItem xmlns:ds="http://schemas.openxmlformats.org/officeDocument/2006/customXml" ds:itemID="{92A80F06-B6B5-4805-8B63-F50504433CA3}">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SketchLinesVTI</Template>
  <TotalTime>30</TotalTime>
  <Words>332</Words>
  <Application>Microsoft Office PowerPoint</Application>
  <PresentationFormat>Widescreen</PresentationFormat>
  <Paragraphs>126</Paragraphs>
  <Slides>14</Slides>
  <Notes>13</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SketchLinesVTI</vt:lpstr>
      <vt:lpstr>Employees Data Analysis Using Excel </vt:lpstr>
      <vt:lpstr>Details of  myself</vt:lpstr>
      <vt:lpstr>PROJECT TITLE            EMPLOYEE PERFOMANCE ANALYSIS USING EXCEL</vt:lpstr>
      <vt:lpstr>AGENTA</vt:lpstr>
      <vt:lpstr>Problem statement </vt:lpstr>
      <vt:lpstr>Project overview</vt:lpstr>
      <vt:lpstr>End users</vt:lpstr>
      <vt:lpstr>Our solution and proposition</vt:lpstr>
      <vt:lpstr>Dataset description</vt:lpstr>
      <vt:lpstr>Modeling Approach</vt:lpstr>
      <vt:lpstr>Results and discussion</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Admin</dc:creator>
  <cp:lastModifiedBy>Ratchaga R</cp:lastModifiedBy>
  <cp:revision>9</cp:revision>
  <dcterms:created xsi:type="dcterms:W3CDTF">2024-01-10T14:50:20Z</dcterms:created>
  <dcterms:modified xsi:type="dcterms:W3CDTF">2024-08-30T08:38:11Z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